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2FE283-0A2D-4D06-B771-71721EE9B6F7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F4355A-D533-4472-97F7-35F7D579A7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3501008"/>
            <a:ext cx="7291536" cy="1584176"/>
          </a:xfrm>
        </p:spPr>
        <p:txBody>
          <a:bodyPr/>
          <a:lstStyle/>
          <a:p>
            <a:r>
              <a:rPr lang="en-US" altLang="zh-TW" b="1" dirty="0" smtClean="0">
                <a:latin typeface="Adobe 繁黑體 Std B" pitchFamily="34" charset="-120"/>
                <a:ea typeface="Adobe 繁黑體 Std B" pitchFamily="34" charset="-120"/>
              </a:rPr>
              <a:t>105</a:t>
            </a:r>
            <a:r>
              <a:rPr lang="zh-TW" altLang="en-US" b="1" dirty="0" smtClean="0">
                <a:latin typeface="Adobe 繁黑體 Std B" pitchFamily="34" charset="-120"/>
                <a:ea typeface="Adobe 繁黑體 Std B" pitchFamily="34" charset="-120"/>
              </a:rPr>
              <a:t>學年度高二貞潔酷兒剪影</a:t>
            </a:r>
            <a:endParaRPr lang="zh-TW" altLang="en-US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1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1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1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1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2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2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</TotalTime>
  <Words>8</Words>
  <Application>Microsoft Office PowerPoint</Application>
  <PresentationFormat>如螢幕大小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中庸</vt:lpstr>
      <vt:lpstr>105學年度高二貞潔酷兒剪影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105學年度高二貞潔酷二剪影</dc:title>
  <dc:creator>崇光女中</dc:creator>
  <cp:lastModifiedBy>崇光女中</cp:lastModifiedBy>
  <cp:revision>2</cp:revision>
  <dcterms:created xsi:type="dcterms:W3CDTF">2017-03-06T03:09:52Z</dcterms:created>
  <dcterms:modified xsi:type="dcterms:W3CDTF">2017-03-06T03:11:55Z</dcterms:modified>
</cp:coreProperties>
</file>