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73" r:id="rId2"/>
    <p:sldId id="307" r:id="rId3"/>
    <p:sldId id="286" r:id="rId4"/>
    <p:sldId id="339" r:id="rId5"/>
    <p:sldId id="310" r:id="rId6"/>
    <p:sldId id="343" r:id="rId7"/>
    <p:sldId id="314" r:id="rId8"/>
    <p:sldId id="312" r:id="rId9"/>
    <p:sldId id="316" r:id="rId10"/>
    <p:sldId id="311" r:id="rId11"/>
    <p:sldId id="318" r:id="rId12"/>
    <p:sldId id="317" r:id="rId13"/>
    <p:sldId id="342" r:id="rId14"/>
    <p:sldId id="315" r:id="rId15"/>
    <p:sldId id="321" r:id="rId16"/>
    <p:sldId id="313" r:id="rId17"/>
    <p:sldId id="320" r:id="rId18"/>
    <p:sldId id="319" r:id="rId19"/>
    <p:sldId id="323" r:id="rId20"/>
    <p:sldId id="326" r:id="rId21"/>
    <p:sldId id="325" r:id="rId22"/>
    <p:sldId id="330" r:id="rId23"/>
    <p:sldId id="322" r:id="rId24"/>
    <p:sldId id="331" r:id="rId25"/>
    <p:sldId id="332" r:id="rId26"/>
    <p:sldId id="333" r:id="rId27"/>
    <p:sldId id="329" r:id="rId28"/>
    <p:sldId id="340" r:id="rId29"/>
    <p:sldId id="341" r:id="rId30"/>
    <p:sldId id="337" r:id="rId31"/>
    <p:sldId id="338" r:id="rId32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3300"/>
    <a:srgbClr val="4A1B1A"/>
    <a:srgbClr val="632523"/>
    <a:srgbClr val="35141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480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27CBA-00E9-4844-B4D4-6E0A270B28A4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13CCB8-D2BB-4E91-9090-B90D98B072E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0221688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7A0B4-FA86-4FCB-9130-58BB0FFA4546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4E3EBD-D188-4808-BFCF-A3A51481F2F4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33050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E3EBD-D188-4808-BFCF-A3A51481F2F4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727769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  <p:transition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420C47-1F0D-40F7-8BC2-B3903D4F12CE}" type="datetimeFigureOut">
              <a:rPr lang="zh-TW" altLang="en-US" smtClean="0"/>
              <a:pPr/>
              <a:t>2017/3/2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8FC7E-4B28-4BDF-8E5B-616CBE4C895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&#39640;&#19977;&#25104;&#24180;&#31150;&#36914;&#22580;&#24433;&#29255;/&#22855;&#30064;&#24681;&#20856;_&#37628;&#29748;&#20276;&#22863;&#29256;3.mp3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&#39640;&#19977;&#25104;&#24180;&#31150;&#36914;&#22580;&#24433;&#29255;/&#24863;&#24681;&#31069;&#31119;&#24433;&#29255;.mp4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&#39640;&#19977;&#25104;&#24180;&#31150;&#36914;&#22580;&#24433;&#29255;/&#26446;&#29577;&#29885;%20%20-%20&#25105;&#20497;&#38738;&#26149;%20.mp4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&#39640;&#19977;&#25104;&#24180;&#31150;&#36914;&#22580;&#24433;&#29255;/&#25104;&#24180;&#31150;&#38899;&#27138;.avi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2.mp3"/><Relationship Id="rId5" Type="http://schemas.openxmlformats.org/officeDocument/2006/relationships/image" Target="../media/image7.png"/><Relationship Id="rId4" Type="http://schemas.microsoft.com/office/2007/relationships/media" Target="../media/media2.mp3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openxmlformats.org/officeDocument/2006/relationships/image" Target="../media/image7.png"/><Relationship Id="rId5" Type="http://schemas.microsoft.com/office/2007/relationships/media" Target="../media/media1.mp3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7200800" cy="13112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4500"/>
              </a:lnSpc>
            </a:pPr>
            <a:endParaRPr lang="en-US" altLang="zh-TW" sz="6000" dirty="0">
              <a:solidFill>
                <a:schemeClr val="accent6">
                  <a:lumMod val="50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algn="ctr">
              <a:lnSpc>
                <a:spcPts val="4500"/>
              </a:lnSpc>
            </a:pPr>
            <a:r>
              <a:rPr lang="zh-TW" altLang="en-US" sz="6000" dirty="0" smtClean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崇光女中</a:t>
            </a:r>
            <a:r>
              <a:rPr lang="en-US" altLang="zh-TW" sz="6000" dirty="0" smtClean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105</a:t>
            </a:r>
            <a:r>
              <a:rPr lang="zh-TW" altLang="en-US" sz="6000" dirty="0" smtClean="0">
                <a:solidFill>
                  <a:schemeClr val="accent6">
                    <a:lumMod val="50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學年度</a:t>
            </a:r>
            <a:endParaRPr lang="zh-TW" altLang="en-US" sz="6000" dirty="0">
              <a:solidFill>
                <a:schemeClr val="accent6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2564904"/>
            <a:ext cx="89959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3707904" y="5336943"/>
            <a:ext cx="4896544" cy="15210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altLang="zh-TW" sz="4400" dirty="0" smtClean="0">
                <a:solidFill>
                  <a:srgbClr val="993300"/>
                </a:solidFill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4400" dirty="0" smtClean="0">
                <a:solidFill>
                  <a:srgbClr val="993300"/>
                </a:solidFill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8800" dirty="0" smtClean="0">
                <a:solidFill>
                  <a:schemeClr val="accent2">
                    <a:lumMod val="75000"/>
                  </a:schemeClr>
                </a:solidFill>
                <a:latin typeface="Adobe 黑体 Std R" pitchFamily="34" charset="-128"/>
                <a:ea typeface="Adobe 黑体 Std R" pitchFamily="34" charset="-128"/>
              </a:rPr>
              <a:t>成年禮</a:t>
            </a:r>
            <a:endParaRPr lang="zh-TW" altLang="en-US" sz="5400" dirty="0">
              <a:solidFill>
                <a:schemeClr val="accent2">
                  <a:lumMod val="75000"/>
                </a:schemeClr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8" name="圖片 7" descr="花冠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1556792"/>
            <a:ext cx="7488832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63888" y="177281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186684" y="548680"/>
            <a:ext cx="856895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en-US" altLang="zh-TW" sz="3600" b="1" dirty="0" smtClean="0">
              <a:solidFill>
                <a:srgbClr val="4A1B1A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algn="just">
              <a:buNone/>
            </a:pPr>
            <a:r>
              <a:rPr lang="zh-TW" altLang="en-US" sz="3600" b="1" dirty="0" smtClean="0">
                <a:solidFill>
                  <a:srgbClr val="4A1B1A"/>
                </a:solidFill>
                <a:latin typeface="Adobe 黑体 Std R" pitchFamily="34" charset="-128"/>
                <a:ea typeface="Adobe 黑体 Std R" pitchFamily="34" charset="-128"/>
              </a:rPr>
              <a:t>         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我若能說人間的語言，和能說天使的語言，但我若沒有愛，我就成了個發聲的鑼，或發響的鈸。我若有先知之恩，又明白一切奧秘和各種知識；我若有全備的信心，甚至能移山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但我若沒有愛，我什麼也不算。我若把我所有的財產全施捨了，我若捨身投火被焚；但我若沒有愛，為我毫無益處。</a:t>
            </a:r>
            <a:endParaRPr lang="zh-TW" altLang="en-US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just">
              <a:buNone/>
            </a:pPr>
            <a:endParaRPr lang="zh-TW" altLang="en-US" sz="2800" b="1" dirty="0" smtClean="0">
              <a:solidFill>
                <a:srgbClr val="4A1B1A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412776"/>
            <a:ext cx="741682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zh-TW" altLang="en-US" sz="3600" b="1" smtClean="0">
                <a:solidFill>
                  <a:srgbClr val="4A1B1A"/>
                </a:solidFill>
                <a:latin typeface="Adobe 黑体 Std R" pitchFamily="34" charset="-128"/>
                <a:ea typeface="Adobe 黑体 Std R" pitchFamily="34" charset="-128"/>
              </a:rPr>
              <a:t>        </a:t>
            </a:r>
            <a:r>
              <a:rPr lang="zh-TW" altLang="zh-TW" sz="3600" b="1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愛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是含忍的，愛是慈祥的，愛不嫉妒，不誇張，不自大，不作無禮的事， 不求己益，不動怒，不圖謀惡事，不以不義為樂，卻與真理同樂：凡事包容，凡事相信，凡事盼望，凡事忍耐。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63888" y="177281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TW" altLang="en-US" dirty="0"/>
          </a:p>
        </p:txBody>
      </p:sp>
      <p:sp>
        <p:nvSpPr>
          <p:cNvPr id="3" name="矩形 2"/>
          <p:cNvSpPr/>
          <p:nvPr/>
        </p:nvSpPr>
        <p:spPr>
          <a:xfrm>
            <a:off x="691292" y="1556792"/>
            <a:ext cx="734481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zh-TW" altLang="en-US" sz="3600" b="1" dirty="0" smtClean="0">
                <a:solidFill>
                  <a:srgbClr val="4A1B1A"/>
                </a:solidFill>
                <a:latin typeface="Adobe 黑体 Std R" pitchFamily="34" charset="-128"/>
                <a:ea typeface="Adobe 黑体 Std R" pitchFamily="34" charset="-128"/>
              </a:rPr>
              <a:t>       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愛永存不朽，而先知之恩，終必消失；語言之恩，終必停止；知識之恩，終必消逝。因為我們現在所知道的，只是局部的；我們作先知所講的，也只是局部的；及至那圓滿的一來到，局部的，就必要消逝。</a:t>
            </a:r>
            <a:endParaRPr lang="zh-TW" altLang="en-US" sz="36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179512" y="626163"/>
            <a:ext cx="8496944" cy="626469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zh-TW" altLang="en-US" dirty="0" smtClean="0"/>
              <a:t>             </a:t>
            </a:r>
            <a:r>
              <a:rPr lang="zh-TW" altLang="zh-TW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當我是孩子的時候，說話像孩子，看事像</a:t>
            </a:r>
            <a:r>
              <a:rPr lang="zh-TW" altLang="en-US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孩</a:t>
            </a:r>
            <a:r>
              <a:rPr lang="zh-TW" altLang="zh-TW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子，思想像孩子；幾時我一成了人，就把孩子的事丟棄了。我們現在是藉著鏡子觀看，模糊不清，到那時，就要面對面的觀看了。我現在所認識的，只是局部的，那時我就要全認清了，如同我全被認清一樣。現今存在的，有信、望、愛這三樣，但其中最大的是愛。</a:t>
            </a:r>
          </a:p>
          <a:p>
            <a:pPr algn="r">
              <a:buNone/>
            </a:pP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上主的聖言。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r">
              <a:buNone/>
            </a:pP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眾答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感謝天主</a:t>
            </a:r>
            <a:endParaRPr lang="zh-TW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63691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60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五、神父證道</a:t>
            </a:r>
            <a:r>
              <a:rPr lang="en-US" altLang="zh-TW" sz="60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60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程若石神父</a:t>
            </a:r>
          </a:p>
          <a:p>
            <a:endParaRPr lang="en-US" altLang="zh-TW" sz="6600" b="1" dirty="0" smtClean="0">
              <a:solidFill>
                <a:srgbClr val="632523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en-US" altLang="zh-TW" sz="6600" b="1" dirty="0" smtClean="0">
              <a:solidFill>
                <a:srgbClr val="632523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692696"/>
            <a:ext cx="6264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六、授予禮</a:t>
            </a:r>
            <a:endParaRPr lang="zh-TW" altLang="en-US" sz="6600" b="1" dirty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95536" y="2420888"/>
            <a:ext cx="231986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4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＊授冠</a:t>
            </a:r>
            <a:endParaRPr lang="en-US" altLang="zh-TW" sz="54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＊飲酒</a:t>
            </a:r>
            <a:endParaRPr lang="en-US" altLang="zh-TW" sz="54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54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＊贈禮</a:t>
            </a:r>
            <a:endParaRPr lang="zh-TW" altLang="en-US" sz="54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44408" y="6165304"/>
            <a:ext cx="393526" cy="393526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692696"/>
            <a:ext cx="20313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8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＊授冠</a:t>
            </a:r>
            <a:endParaRPr lang="zh-TW" altLang="en-US" sz="48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167336" y="1124744"/>
            <a:ext cx="59766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古代男女青年進入成年階段會舉行這種儀式，自此即表示已是個成年人了。</a:t>
            </a:r>
            <a:endParaRPr lang="zh-TW" altLang="en-US" sz="36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" name="圖片 3" descr="花冠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3501008"/>
            <a:ext cx="5372100" cy="300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476672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＊飲酒</a:t>
            </a:r>
            <a:endParaRPr lang="zh-TW" altLang="en-US" sz="44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2699792" y="908720"/>
            <a:ext cx="6264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葡萄酒是由水果發酵而成，象徵生命的改變與昇華，飲酒不僅是慶祝長大成人，也代表要接受各種歷鍊與蛻變。</a:t>
            </a:r>
            <a:endParaRPr lang="zh-TW" altLang="en-US" sz="36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573016"/>
            <a:ext cx="3888432" cy="2905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692696"/>
            <a:ext cx="18774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4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＊贈禮</a:t>
            </a:r>
            <a:endParaRPr lang="zh-TW" altLang="en-US" sz="44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4355976" y="2132856"/>
            <a:ext cx="4464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十字架象徵著成年後必須開始肩負責任與義務，承擔生命中一切的美好和痛苦。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同時，也是宣告自己進入一個新的里程碑。</a:t>
            </a:r>
            <a:endParaRPr lang="zh-TW" altLang="en-US" sz="36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772816"/>
            <a:ext cx="2304256" cy="2008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圖片 6" descr="DSC_0973-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15616" y="4149080"/>
            <a:ext cx="3061175" cy="2042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2924944"/>
            <a:ext cx="6264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七、宣誓禮</a:t>
            </a:r>
            <a:endParaRPr lang="zh-TW" altLang="en-US" sz="6600" b="1" dirty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084168" y="188640"/>
            <a:ext cx="28710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800" b="1" spc="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libri" charset="0"/>
              </a:rPr>
              <a:t>活動流程</a:t>
            </a:r>
            <a:endParaRPr lang="zh-TW" altLang="en-US" sz="4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67544" y="2060848"/>
            <a:ext cx="4572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一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序曲</a:t>
            </a:r>
            <a:endParaRPr lang="en-US" altLang="zh-TW" sz="32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二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校長祝告辭</a:t>
            </a:r>
            <a:endParaRPr lang="en-US" altLang="zh-TW" sz="32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三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校長點燃復活蠟</a:t>
            </a: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四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恭讀聖言</a:t>
            </a:r>
            <a:endParaRPr lang="en-US" altLang="zh-TW" sz="32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五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神父證道</a:t>
            </a:r>
            <a:endParaRPr lang="en-US" altLang="zh-TW" sz="32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六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授予禮</a:t>
            </a: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七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宣誓禮</a:t>
            </a:r>
            <a:endParaRPr lang="zh-TW" altLang="en-US" sz="32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72000" y="213285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八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感恩與祝福</a:t>
            </a: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九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愛的叮嚀－家長代表</a:t>
            </a:r>
            <a:endParaRPr lang="en-US" altLang="zh-TW" sz="32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十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感謝有您－學生代表</a:t>
            </a: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十一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青春詠唱</a:t>
            </a: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十二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神父降福</a:t>
            </a:r>
          </a:p>
          <a:p>
            <a:pPr marL="514350" indent="-514350"/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十三</a:t>
            </a:r>
            <a:r>
              <a:rPr lang="en-US" altLang="zh-TW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.</a:t>
            </a:r>
            <a:r>
              <a:rPr lang="zh-TW" altLang="en-US" sz="32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禮成</a:t>
            </a: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632" y="1268760"/>
            <a:ext cx="68467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54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宣誓代表</a:t>
            </a:r>
            <a:r>
              <a:rPr lang="en-US" altLang="zh-TW" sz="54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54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王品心同學</a:t>
            </a:r>
            <a:endParaRPr lang="zh-TW" altLang="en-US" sz="5400" b="1" dirty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8824" y="2708920"/>
            <a:ext cx="2467074" cy="3289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260648"/>
            <a:ext cx="8064896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‧(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請舉右手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  <a:p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‧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我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○ ○ ○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，自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成年禮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這一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刻起，當以謙遜感恩的心，深切體念做為一個人在天地間應承擔的責任。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我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願竭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盡一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己所能，成為言語溫和、舉止端莊、心地光明、氣度恢弘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、愛己愛人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的現代女青年，活出生命的意義與價值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，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我必常思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考天主賦予我們的使命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，並請我的父母及師長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為我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見證。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r">
              <a:buNone/>
            </a:pP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宣誓人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○○○</a:t>
            </a:r>
            <a:r>
              <a:rPr lang="zh-TW" altLang="en-US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r">
              <a:buNone/>
            </a:pP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民國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105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年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8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月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19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日宣誓完畢</a:t>
            </a:r>
          </a:p>
          <a:p>
            <a:endParaRPr lang="zh-TW" altLang="en-US" sz="4000" b="1" dirty="0">
              <a:solidFill>
                <a:srgbClr val="4A1B1A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2924944"/>
            <a:ext cx="6264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  <a:hlinkClick r:id="rId3" action="ppaction://hlinkfile"/>
              </a:rPr>
              <a:t>兒時回憶錄</a:t>
            </a:r>
            <a:endParaRPr lang="zh-TW" altLang="en-US" sz="6600" b="1" dirty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2924944"/>
            <a:ext cx="6264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八、感恩與祝福</a:t>
            </a:r>
            <a:endParaRPr lang="en-US" altLang="zh-TW" sz="6600" b="1" dirty="0" smtClean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23528" y="1268760"/>
            <a:ext cx="842493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72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九、愛的叮嚀</a:t>
            </a:r>
            <a:endParaRPr lang="en-US" altLang="zh-TW" sz="7200" b="1" dirty="0" smtClean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6600" b="1" dirty="0" smtClean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家長代表</a:t>
            </a:r>
            <a:r>
              <a:rPr lang="en-US" altLang="zh-TW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范淑芬女士</a:t>
            </a:r>
          </a:p>
          <a:p>
            <a:pPr algn="ctr"/>
            <a:endParaRPr lang="en-US" altLang="zh-TW" sz="6600" b="1" dirty="0" smtClean="0">
              <a:solidFill>
                <a:srgbClr val="632523"/>
              </a:solidFill>
              <a:latin typeface="Adobe 黑体 Std R" pitchFamily="34" charset="-128"/>
              <a:ea typeface="Adobe 黑体 Std R" pitchFamily="34" charset="-128"/>
            </a:endParaRPr>
          </a:p>
          <a:p>
            <a:pPr algn="ctr"/>
            <a:endParaRPr lang="zh-TW" altLang="en-US" sz="6600" b="1" dirty="0">
              <a:solidFill>
                <a:srgbClr val="632523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1340768"/>
            <a:ext cx="62646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十、感恩有您</a:t>
            </a:r>
            <a:endParaRPr lang="en-US" altLang="zh-TW" sz="6600" b="1" dirty="0" smtClean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zh-TW" altLang="en-US" sz="6600" b="1" dirty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23528" y="3573016"/>
            <a:ext cx="831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學生代表</a:t>
            </a:r>
            <a:r>
              <a:rPr lang="en-US" altLang="zh-TW" sz="6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6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關之庭同學</a:t>
            </a:r>
            <a:endParaRPr lang="zh-TW" altLang="en-US" sz="66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195736" y="1484784"/>
            <a:ext cx="626469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十一、青春詠唱</a:t>
            </a:r>
            <a:endParaRPr lang="en-US" altLang="zh-TW" sz="6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6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6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  <a:hlinkClick r:id="rId3" action="ppaction://hlinkfile"/>
              </a:rPr>
              <a:t>我們青春</a:t>
            </a:r>
            <a:endParaRPr lang="zh-TW" altLang="en-US" sz="6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zh-TW" altLang="en-US" sz="6600" b="1" dirty="0">
              <a:solidFill>
                <a:srgbClr val="632523"/>
              </a:solidFill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620688"/>
            <a:ext cx="98650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※</a:t>
            </a:r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一起把青春熱血回憶都唱成歌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給未來的我們聽著</a:t>
            </a:r>
            <a: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簡單的笑著哭著愛著你的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粉紅的過程</a:t>
            </a:r>
            <a: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我的眼裡只有閃爍你的單純 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這不是數學無法對等</a:t>
            </a:r>
            <a: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青春愚蠢的認真 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衝動的戰爭 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有波折才會有我們</a:t>
            </a:r>
            <a:endParaRPr lang="zh-TW" altLang="en-US" sz="40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987824" y="404664"/>
            <a:ext cx="54006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不能沉默 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雙腳在顫抖 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還是要一步步向前走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不能退縮 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必須做些什麼 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一鼓作氣全都說出口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還沒看清楚的明天 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怎麼就陪我面對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有你們在我身邊 </a:t>
            </a:r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一起追 勇氣就加倍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※</a:t>
            </a:r>
            <a:b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endParaRPr lang="zh-TW" altLang="en-US" sz="36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23528" y="476672"/>
            <a:ext cx="98650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※※</a:t>
            </a:r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一起把青春熱血回憶都唱成歌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給未來的我們聽著</a:t>
            </a:r>
            <a: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簡單的笑著哭著愛著你的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粉紅的過程</a:t>
            </a:r>
            <a: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我的眼裡只有閃爍你的單純 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這不是數學無法對等</a:t>
            </a:r>
            <a: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青春愚蠢的認真 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衝動的戰爭 </a:t>
            </a:r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有波折才會有我們</a:t>
            </a:r>
            <a:r>
              <a:rPr lang="en-US" altLang="zh-TW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※※</a:t>
            </a:r>
            <a:endParaRPr lang="zh-TW" altLang="en-US" sz="40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2924944"/>
            <a:ext cx="6264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993300"/>
                </a:solidFill>
                <a:latin typeface="標楷體" pitchFamily="65" charset="-120"/>
                <a:ea typeface="標楷體" pitchFamily="65" charset="-120"/>
                <a:hlinkClick r:id="rId3" action="ppaction://hlinkfile"/>
              </a:rPr>
              <a:t>一、序曲</a:t>
            </a:r>
            <a:endParaRPr lang="zh-TW" altLang="en-US" sz="6600" b="1" dirty="0">
              <a:solidFill>
                <a:srgbClr val="993300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2924944"/>
            <a:ext cx="6264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十二、神父降福</a:t>
            </a:r>
            <a:endParaRPr lang="zh-TW" altLang="en-US" sz="6600" b="1" dirty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2924944"/>
            <a:ext cx="6264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十三、禮成</a:t>
            </a:r>
            <a:endParaRPr lang="zh-TW" altLang="en-US" sz="6600" b="1" dirty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3" name="I  Can  Fly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9512" y="587727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6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60377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2924944"/>
            <a:ext cx="6264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二、校長祝告辭</a:t>
            </a:r>
            <a:endParaRPr lang="zh-TW" altLang="en-US" sz="6600" b="1" dirty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0" y="559133"/>
            <a:ext cx="9396536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48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成年禮 祝告辭</a:t>
            </a:r>
            <a:endParaRPr kumimoji="1" lang="en-US" altLang="zh-TW" sz="48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40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36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儀禮</a:t>
            </a:r>
            <a:r>
              <a:rPr kumimoji="1" lang="zh-TW" altLang="zh-TW" sz="36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‧</a:t>
            </a:r>
            <a:r>
              <a:rPr kumimoji="1" lang="zh-TW" sz="36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士冠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祝辭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令月吉辰，乃申爾服，棄爾幼志，順爾成德。</a:t>
            </a:r>
            <a:endParaRPr kumimoji="1" lang="en-US" altLang="zh-TW" sz="36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敬爾威儀，淑慎毋慝，壽考惟祺，永受景福</a:t>
            </a:r>
            <a:r>
              <a:rPr kumimoji="1" lang="zh-TW" altLang="en-US" sz="36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Calibri" pitchFamily="34" charset="0"/>
                <a:ea typeface="新細明體" pitchFamily="18" charset="-120"/>
                <a:cs typeface="Times New Roman" pitchFamily="18" charset="0"/>
              </a:rPr>
              <a:t>。</a:t>
            </a:r>
            <a:endParaRPr kumimoji="1" lang="zh-TW" altLang="en-US" sz="36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51520" y="542724"/>
            <a:ext cx="860444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40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這是一個美好而吉祥的日子，為你們獻上隆重的成年禮，希望你們從此收拾起貪玩的童心，表現出成年人應有的品格涵養。</a:t>
            </a:r>
            <a:endParaRPr kumimoji="1" lang="en-US" altLang="zh-TW" sz="40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sz="40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4000" b="1" i="0" u="none" strike="noStrike" cap="none" normalizeH="0" baseline="0" dirty="0" smtClean="0">
                <a:ln>
                  <a:noFill/>
                </a:ln>
                <a:solidFill>
                  <a:srgbClr val="4A1B1A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今後必須注意自己的儀表言行，要戒慎恐懼好好做人，不輕易犯錯，要愛惜自己的生命一直到老，為未來的人生開創最大的幸福。</a:t>
            </a:r>
            <a:endParaRPr kumimoji="1" lang="zh-TW" sz="4000" b="1" i="0" u="none" strike="noStrike" cap="none" normalizeH="0" baseline="0" dirty="0" smtClean="0">
              <a:ln>
                <a:noFill/>
              </a:ln>
              <a:solidFill>
                <a:srgbClr val="4A1B1A"/>
              </a:solidFill>
              <a:effectLst/>
              <a:latin typeface="標楷體" pitchFamily="65" charset="-120"/>
              <a:ea typeface="標楷體" pitchFamily="65" charset="-120"/>
              <a:cs typeface="新細明體" pitchFamily="18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03648" y="2924944"/>
            <a:ext cx="626469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632523"/>
                </a:solidFill>
                <a:latin typeface="標楷體" pitchFamily="65" charset="-120"/>
                <a:ea typeface="標楷體" pitchFamily="65" charset="-120"/>
              </a:rPr>
              <a:t>三、點燃復活蠟</a:t>
            </a:r>
            <a:endParaRPr lang="zh-TW" altLang="en-US" sz="6600" b="1" dirty="0">
              <a:solidFill>
                <a:srgbClr val="632523"/>
              </a:solidFill>
              <a:latin typeface="標楷體" pitchFamily="65" charset="-120"/>
              <a:ea typeface="標楷體" pitchFamily="65" charset="-120"/>
            </a:endParaRPr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707904" y="591397"/>
            <a:ext cx="5184576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  復活蠟象徵著復活的耶穌基督，給世界帶來真理之光。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    同學面對未知的成長旅程，誠心倚靠耶穌基督祂將燃起我們對生命的熱愛，能在光明中行走，懷抱理想，向前挺進。</a:t>
            </a:r>
            <a:endParaRPr lang="zh-TW" altLang="en-US" sz="40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92896"/>
            <a:ext cx="3600400" cy="228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綠鋼琴 - 凱文柯恩-走過綠意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251520" y="580526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7000"/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828600" y="188640"/>
            <a:ext cx="835292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6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四、恭讀聖言</a:t>
            </a:r>
            <a:endParaRPr lang="en-US" altLang="zh-TW" sz="6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endParaRPr lang="en-US" altLang="zh-TW" sz="6600" b="1" dirty="0" smtClean="0">
              <a:solidFill>
                <a:srgbClr val="632523"/>
              </a:solidFill>
              <a:latin typeface="Adobe 黑体 Std R" pitchFamily="34" charset="-128"/>
              <a:ea typeface="Adobe 黑体 Std R" pitchFamily="34" charset="-128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6148" y="1052736"/>
            <a:ext cx="1998300" cy="3552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文字方塊 5"/>
          <p:cNvSpPr txBox="1"/>
          <p:nvPr/>
        </p:nvSpPr>
        <p:spPr>
          <a:xfrm>
            <a:off x="6120172" y="4937474"/>
            <a:ext cx="28083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高三和班</a:t>
            </a:r>
            <a:endParaRPr lang="en-US" altLang="zh-TW" sz="40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en-US" sz="40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林曉均同學</a:t>
            </a:r>
            <a:endParaRPr lang="zh-TW" altLang="en-US" sz="4000" b="1" dirty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-108520" y="2492896"/>
            <a:ext cx="64171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TW" sz="3600" b="1" dirty="0" smtClean="0">
              <a:solidFill>
                <a:srgbClr val="4A1B1A"/>
              </a:solidFill>
              <a:latin typeface="標楷體" pitchFamily="65" charset="-120"/>
              <a:ea typeface="標楷體" pitchFamily="65" charset="-120"/>
            </a:endParaRPr>
          </a:p>
          <a:p>
            <a:pPr algn="ctr"/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〈格林多前書〉第十三章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1</a:t>
            </a:r>
            <a:r>
              <a:rPr lang="zh-TW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－</a:t>
            </a:r>
            <a:r>
              <a:rPr lang="en-US" altLang="zh-TW" sz="3600" b="1" dirty="0" smtClean="0">
                <a:solidFill>
                  <a:srgbClr val="4A1B1A"/>
                </a:solidFill>
                <a:latin typeface="標楷體" pitchFamily="65" charset="-120"/>
                <a:ea typeface="標楷體" pitchFamily="65" charset="-120"/>
              </a:rPr>
              <a:t>13</a:t>
            </a:r>
          </a:p>
          <a:p>
            <a:endParaRPr lang="zh-TW" altLang="en-US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1296</TotalTime>
  <Words>943</Words>
  <Application>Microsoft Office PowerPoint</Application>
  <PresentationFormat>如螢幕大小 (4:3)</PresentationFormat>
  <Paragraphs>94</Paragraphs>
  <Slides>31</Slides>
  <Notes>1</Notes>
  <HiddenSlides>0</HiddenSlides>
  <MMClips>2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31</vt:i4>
      </vt:variant>
    </vt:vector>
  </HeadingPairs>
  <TitlesOfParts>
    <vt:vector size="32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崇光女中</dc:creator>
  <cp:lastModifiedBy>崇光女中</cp:lastModifiedBy>
  <cp:revision>53</cp:revision>
  <dcterms:created xsi:type="dcterms:W3CDTF">2015-08-19T05:35:12Z</dcterms:created>
  <dcterms:modified xsi:type="dcterms:W3CDTF">2017-03-02T03:17:25Z</dcterms:modified>
</cp:coreProperties>
</file>