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7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84F85-6D26-4F27-AB07-738CEE68484E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33DAC-44CA-4510-84B5-D3EDB068213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33DAC-44CA-4510-84B5-D3EDB068213A}" type="slidenum">
              <a:rPr lang="zh-TW" altLang="en-US" smtClean="0"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583A0B7-F640-4968-A41D-E00A05C31E35}" type="datetimeFigureOut">
              <a:rPr lang="zh-TW" altLang="en-US" smtClean="0"/>
              <a:t>2017/3/2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DEEB937-C62E-4CEB-B3F5-F777C473590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Tm="500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1484785"/>
            <a:ext cx="8352928" cy="216024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Adobe 繁黑體 Std B" pitchFamily="34" charset="-120"/>
                <a:ea typeface="Adobe 繁黑體 Std B" pitchFamily="34" charset="-120"/>
              </a:rPr>
              <a:t>崇光女中</a:t>
            </a:r>
            <a:r>
              <a:rPr lang="en-US" altLang="zh-TW" sz="4000" b="1" dirty="0">
                <a:latin typeface="Adobe 繁黑體 Std B" pitchFamily="34" charset="-120"/>
                <a:ea typeface="Adobe 繁黑體 Std B" pitchFamily="34" charset="-120"/>
              </a:rPr>
              <a:t>105</a:t>
            </a:r>
            <a:r>
              <a:rPr lang="zh-TW" altLang="en-US" sz="4000" b="1" dirty="0">
                <a:latin typeface="Adobe 繁黑體 Std B" pitchFamily="34" charset="-120"/>
                <a:ea typeface="Adobe 繁黑體 Std B" pitchFamily="34" charset="-120"/>
              </a:rPr>
              <a:t>學年度高三成年禮實況</a:t>
            </a:r>
          </a:p>
        </p:txBody>
      </p:sp>
    </p:spTree>
  </p:cSld>
  <p:clrMapOvr>
    <a:masterClrMapping/>
  </p:clrMapOvr>
  <p:transition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2825" y="0"/>
            <a:ext cx="4576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</TotalTime>
  <Words>11</Words>
  <Application>Microsoft Office PowerPoint</Application>
  <PresentationFormat>如螢幕大小 (4:3)</PresentationFormat>
  <Paragraphs>2</Paragraphs>
  <Slides>17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公正</vt:lpstr>
      <vt:lpstr>崇光女中105學年度高三成年禮實況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崇光女中105學年度高三成年禮實況</dc:title>
  <dc:creator>崇光女中</dc:creator>
  <cp:lastModifiedBy>崇光女中</cp:lastModifiedBy>
  <cp:revision>2</cp:revision>
  <dcterms:created xsi:type="dcterms:W3CDTF">2017-03-02T03:29:11Z</dcterms:created>
  <dcterms:modified xsi:type="dcterms:W3CDTF">2017-03-02T03:31:25Z</dcterms:modified>
</cp:coreProperties>
</file>