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6D2E49-670C-4B46-AF6E-64AA0F33E3AB}" type="datetimeFigureOut">
              <a:rPr lang="zh-TW" altLang="en-US" smtClean="0"/>
              <a:pPr/>
              <a:t>2017/3/6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30FEFD-39B7-471B-B09A-A0E1B177AC4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崇光</a:t>
            </a:r>
            <a: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105</a:t>
            </a:r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學年度</a:t>
            </a:r>
            <a: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生命展能快閃送暖活動剪影</a:t>
            </a:r>
            <a:endParaRPr lang="zh-TW" altLang="en-US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latin typeface="Adobe 繁黑體 Std B" pitchFamily="34" charset="-120"/>
                <a:ea typeface="Adobe 繁黑體 Std B" pitchFamily="34" charset="-120"/>
              </a:rPr>
              <a:t>地點：新店大豐國小</a:t>
            </a:r>
            <a:endParaRPr lang="zh-TW" altLang="en-US" sz="36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4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</TotalTime>
  <Words>10</Words>
  <Application>Microsoft Office PowerPoint</Application>
  <PresentationFormat>如螢幕大小 (4:3)</PresentationFormat>
  <Paragraphs>2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流線</vt:lpstr>
      <vt:lpstr>崇光105學年度 生命展能快閃送暖活動剪影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崇光105學年度 生命展能快閃送暖活動剪影</dc:title>
  <dc:creator>崇光女中</dc:creator>
  <cp:lastModifiedBy>崇光女中</cp:lastModifiedBy>
  <cp:revision>2</cp:revision>
  <dcterms:created xsi:type="dcterms:W3CDTF">2017-03-06T02:51:49Z</dcterms:created>
  <dcterms:modified xsi:type="dcterms:W3CDTF">2017-03-06T02:59:13Z</dcterms:modified>
</cp:coreProperties>
</file>