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6464D2-DF41-4A0C-8A5A-19F078A24E8C}" type="datetimeFigureOut">
              <a:rPr lang="zh-TW" altLang="en-US" smtClean="0"/>
              <a:t>2017/3/6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6DE3D6-8C61-4C3F-9A92-6D65AE9B756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崇光</a:t>
            </a:r>
            <a:r>
              <a:rPr lang="en-US" altLang="zh-TW" dirty="0" smtClean="0"/>
              <a:t>105</a:t>
            </a:r>
            <a:r>
              <a:rPr lang="zh-TW" altLang="en-US" dirty="0" smtClean="0"/>
              <a:t>學年度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生命展能快閃活動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latin typeface="Adobe 繁黑體 Std B" pitchFamily="34" charset="-120"/>
                <a:ea typeface="Adobe 繁黑體 Std B" pitchFamily="34" charset="-120"/>
              </a:rPr>
              <a:t>地點：木柵中山小學</a:t>
            </a:r>
            <a:endParaRPr lang="zh-TW" altLang="en-US" sz="36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</TotalTime>
  <Words>10</Words>
  <Application>Microsoft Office PowerPoint</Application>
  <PresentationFormat>如螢幕大小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流線</vt:lpstr>
      <vt:lpstr>崇光105學年度 生命展能快閃活動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崇光105學年度 生命展能快閃活動</dc:title>
  <dc:creator>崇光女中</dc:creator>
  <cp:lastModifiedBy>崇光女中</cp:lastModifiedBy>
  <cp:revision>1</cp:revision>
  <dcterms:created xsi:type="dcterms:W3CDTF">2017-03-06T03:05:41Z</dcterms:created>
  <dcterms:modified xsi:type="dcterms:W3CDTF">2017-03-06T03:08:23Z</dcterms:modified>
</cp:coreProperties>
</file>