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0" r:id="rId5"/>
    <p:sldId id="259" r:id="rId6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133C5A-B5A3-4B6A-A175-D66537362F3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2E6953-6433-4C75-B49E-5A52C9AEEA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3140968"/>
            <a:ext cx="7651576" cy="272643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崇光</a:t>
            </a:r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104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學年度高二貞潔酷兒留影</a:t>
            </a:r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0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10</Words>
  <Application>Microsoft Office PowerPoint</Application>
  <PresentationFormat>如螢幕大小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中庸</vt:lpstr>
      <vt:lpstr>崇光104學年度高二貞潔酷兒留影  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崇光104學年度高二貞潔酷兒留影  </dc:title>
  <dc:creator>崇光女中</dc:creator>
  <cp:lastModifiedBy>崇光女中</cp:lastModifiedBy>
  <cp:revision>1</cp:revision>
  <dcterms:created xsi:type="dcterms:W3CDTF">2017-03-06T02:40:06Z</dcterms:created>
  <dcterms:modified xsi:type="dcterms:W3CDTF">2017-03-06T02:40:48Z</dcterms:modified>
</cp:coreProperties>
</file>