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59" r:id="rId7"/>
    <p:sldId id="263" r:id="rId8"/>
    <p:sldId id="258" r:id="rId9"/>
    <p:sldId id="264" r:id="rId10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4F0F66-C1A8-4DBB-A134-6317F75F816D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CD5DDA-8F05-4B32-9A18-02401EDCF63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062664" cy="1470025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Adobe 繁黑體 Std B" pitchFamily="34" charset="-120"/>
                <a:ea typeface="Adobe 繁黑體 Std B" pitchFamily="34" charset="-120"/>
              </a:rPr>
              <a:t>    崇光</a:t>
            </a:r>
            <a:r>
              <a:rPr lang="en-US" altLang="zh-TW" sz="4000" b="1" dirty="0" smtClean="0">
                <a:latin typeface="Adobe 繁黑體 Std B" pitchFamily="34" charset="-120"/>
                <a:ea typeface="Adobe 繁黑體 Std B" pitchFamily="34" charset="-120"/>
              </a:rPr>
              <a:t>104</a:t>
            </a:r>
            <a:r>
              <a:rPr lang="zh-TW" altLang="en-US" sz="4000" b="1" dirty="0" smtClean="0">
                <a:latin typeface="Adobe 繁黑體 Std B" pitchFamily="34" charset="-120"/>
                <a:ea typeface="Adobe 繁黑體 Std B" pitchFamily="34" charset="-120"/>
              </a:rPr>
              <a:t>學年度高三成年禮剪影</a:t>
            </a:r>
            <a:endParaRPr lang="zh-TW" altLang="en-US" sz="4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2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51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007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4075"/>
            <a:ext cx="9144000" cy="514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52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9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5276.gif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_05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53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5000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10</Words>
  <Application>Microsoft Office PowerPoint</Application>
  <PresentationFormat>如螢幕大小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中庸</vt:lpstr>
      <vt:lpstr>    崇光104學年度高三成年禮剪影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崇光104學年度高三成年禮剪影</dc:title>
  <dc:creator>崇光女中</dc:creator>
  <cp:lastModifiedBy>崇光女中</cp:lastModifiedBy>
  <cp:revision>1</cp:revision>
  <dcterms:created xsi:type="dcterms:W3CDTF">2017-03-02T08:44:12Z</dcterms:created>
  <dcterms:modified xsi:type="dcterms:W3CDTF">2017-03-02T08:44:53Z</dcterms:modified>
</cp:coreProperties>
</file>